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1" r:id="rId5"/>
    <p:sldId id="262" r:id="rId6"/>
    <p:sldId id="263" r:id="rId7"/>
    <p:sldId id="267" r:id="rId8"/>
    <p:sldId id="265" r:id="rId9"/>
    <p:sldId id="266" r:id="rId10"/>
    <p:sldId id="268" r:id="rId11"/>
    <p:sldId id="269"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3" d="100"/>
          <a:sy n="53" d="100"/>
        </p:scale>
        <p:origin x="102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4/9/2017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4/9/2017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4/9/2017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4/9/2017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4/9/2017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4/9/2017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4/9/2017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4/9/2017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4/9/2017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4/9/2017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4/9/2017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4/9/2017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4/9/2017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4/9/2017</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4/9/2017</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pPr algn="r"/>
            <a:r>
              <a:rPr lang="en-GB" sz="4000" dirty="0"/>
              <a:t>Pastor Kofi Banful</a:t>
            </a:r>
          </a:p>
        </p:txBody>
      </p:sp>
      <p:sp>
        <p:nvSpPr>
          <p:cNvPr id="4" name="Title 3"/>
          <p:cNvSpPr>
            <a:spLocks noGrp="1"/>
          </p:cNvSpPr>
          <p:nvPr>
            <p:ph type="ctrTitle"/>
          </p:nvPr>
        </p:nvSpPr>
        <p:spPr/>
        <p:txBody>
          <a:bodyPr/>
          <a:lstStyle/>
          <a:p>
            <a:r>
              <a:rPr lang="en-GB" sz="8800" dirty="0"/>
              <a:t>Dating</a:t>
            </a:r>
          </a:p>
        </p:txBody>
      </p:sp>
    </p:spTree>
    <p:extLst>
      <p:ext uri="{BB962C8B-B14F-4D97-AF65-F5344CB8AC3E}">
        <p14:creationId xmlns:p14="http://schemas.microsoft.com/office/powerpoint/2010/main" val="4193653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4590" y="3350809"/>
            <a:ext cx="10571998" cy="970450"/>
          </a:xfrm>
        </p:spPr>
        <p:txBody>
          <a:bodyPr/>
          <a:lstStyle/>
          <a:p>
            <a:r>
              <a:rPr lang="en-GB" sz="4800" dirty="0"/>
              <a:t>9. Do not marry someone who is extremely jealous.</a:t>
            </a:r>
          </a:p>
        </p:txBody>
      </p:sp>
    </p:spTree>
    <p:extLst>
      <p:ext uri="{BB962C8B-B14F-4D97-AF65-F5344CB8AC3E}">
        <p14:creationId xmlns:p14="http://schemas.microsoft.com/office/powerpoint/2010/main" val="975315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0520" y="3024154"/>
            <a:ext cx="10571998" cy="3086017"/>
          </a:xfrm>
        </p:spPr>
        <p:txBody>
          <a:bodyPr/>
          <a:lstStyle/>
          <a:p>
            <a:r>
              <a:rPr lang="en-GB" sz="4800" dirty="0"/>
              <a:t>10. Do not marry someone who puts you on a pedestal or associates you with impossible standards.</a:t>
            </a:r>
            <a:br>
              <a:rPr lang="en-GB" sz="4800" dirty="0"/>
            </a:br>
            <a:endParaRPr lang="en-GB" sz="4800" dirty="0"/>
          </a:p>
        </p:txBody>
      </p:sp>
    </p:spTree>
    <p:extLst>
      <p:ext uri="{BB962C8B-B14F-4D97-AF65-F5344CB8AC3E}">
        <p14:creationId xmlns:p14="http://schemas.microsoft.com/office/powerpoint/2010/main" val="1833439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400" dirty="0"/>
              <a:t>1. Do not marry an unbeliever.</a:t>
            </a:r>
          </a:p>
        </p:txBody>
      </p:sp>
      <p:sp>
        <p:nvSpPr>
          <p:cNvPr id="4" name="Title 1"/>
          <p:cNvSpPr>
            <a:spLocks noGrp="1"/>
          </p:cNvSpPr>
          <p:nvPr>
            <p:ph idx="1"/>
          </p:nvPr>
        </p:nvSpPr>
        <p:spPr>
          <a:xfrm>
            <a:off x="370703" y="2454876"/>
            <a:ext cx="11705967" cy="3412160"/>
          </a:xfrm>
        </p:spPr>
        <p:txBody>
          <a:bodyPr>
            <a:noAutofit/>
          </a:bodyPr>
          <a:lstStyle/>
          <a:p>
            <a:pPr marL="0" indent="0">
              <a:buNone/>
            </a:pPr>
            <a:br>
              <a:rPr lang="en-GB" sz="2800" b="1" dirty="0">
                <a:effectLst>
                  <a:outerShdw blurRad="38100" dist="38100" dir="2700000" algn="tl">
                    <a:srgbClr val="000000">
                      <a:alpha val="43137"/>
                    </a:srgbClr>
                  </a:outerShdw>
                </a:effectLst>
              </a:rPr>
            </a:br>
            <a:br>
              <a:rPr lang="en-GB" sz="2800" b="1" dirty="0">
                <a:effectLst>
                  <a:outerShdw blurRad="38100" dist="38100" dir="2700000" algn="tl">
                    <a:srgbClr val="000000">
                      <a:alpha val="43137"/>
                    </a:srgbClr>
                  </a:outerShdw>
                </a:effectLst>
              </a:rPr>
            </a:br>
            <a:r>
              <a:rPr lang="en-GB" sz="2800" b="1" dirty="0">
                <a:effectLst>
                  <a:outerShdw blurRad="38100" dist="38100" dir="2700000" algn="tl">
                    <a:srgbClr val="000000">
                      <a:alpha val="43137"/>
                    </a:srgbClr>
                  </a:outerShdw>
                </a:effectLst>
              </a:rPr>
              <a:t>1 Corinthians 9:5 AMP</a:t>
            </a:r>
            <a:br>
              <a:rPr lang="en-GB" sz="2800" b="1" dirty="0">
                <a:effectLst>
                  <a:outerShdw blurRad="38100" dist="38100" dir="2700000" algn="tl">
                    <a:srgbClr val="000000">
                      <a:alpha val="43137"/>
                    </a:srgbClr>
                  </a:outerShdw>
                </a:effectLst>
              </a:rPr>
            </a:br>
            <a:r>
              <a:rPr lang="en-GB" sz="2800" b="1" dirty="0">
                <a:effectLst>
                  <a:outerShdw blurRad="38100" dist="38100" dir="2700000" algn="tl">
                    <a:srgbClr val="000000">
                      <a:alpha val="43137"/>
                    </a:srgbClr>
                  </a:outerShdw>
                </a:effectLst>
              </a:rPr>
              <a:t>[5] Have we not the right also to take along with us a Christian sister as wife, as do the other apostles and the Lord's brothers and Cephas (Peter)?</a:t>
            </a:r>
            <a:br>
              <a:rPr lang="en-GB" sz="2800" b="1" dirty="0">
                <a:effectLst>
                  <a:outerShdw blurRad="38100" dist="38100" dir="2700000" algn="tl">
                    <a:srgbClr val="000000">
                      <a:alpha val="43137"/>
                    </a:srgbClr>
                  </a:outerShdw>
                </a:effectLst>
              </a:rPr>
            </a:br>
            <a:br>
              <a:rPr lang="en-GB" sz="2800" b="1" dirty="0">
                <a:effectLst>
                  <a:outerShdw blurRad="38100" dist="38100" dir="2700000" algn="tl">
                    <a:srgbClr val="000000">
                      <a:alpha val="43137"/>
                    </a:srgbClr>
                  </a:outerShdw>
                </a:effectLst>
              </a:rPr>
            </a:br>
            <a:r>
              <a:rPr lang="en-GB" sz="2800" b="1" dirty="0">
                <a:effectLst>
                  <a:outerShdw blurRad="38100" dist="38100" dir="2700000" algn="tl">
                    <a:srgbClr val="000000">
                      <a:alpha val="43137"/>
                    </a:srgbClr>
                  </a:outerShdw>
                </a:effectLst>
              </a:rPr>
              <a:t>2 Corinthians 6:14 AMP</a:t>
            </a:r>
            <a:br>
              <a:rPr lang="en-GB" sz="2800" b="1" dirty="0">
                <a:effectLst>
                  <a:outerShdw blurRad="38100" dist="38100" dir="2700000" algn="tl">
                    <a:srgbClr val="000000">
                      <a:alpha val="43137"/>
                    </a:srgbClr>
                  </a:outerShdw>
                </a:effectLst>
              </a:rPr>
            </a:br>
            <a:r>
              <a:rPr lang="en-GB" sz="2800" b="1" dirty="0">
                <a:effectLst>
                  <a:outerShdw blurRad="38100" dist="38100" dir="2700000" algn="tl">
                    <a:srgbClr val="000000">
                      <a:alpha val="43137"/>
                    </a:srgbClr>
                  </a:outerShdw>
                </a:effectLst>
              </a:rPr>
              <a:t>[14] Do not be unequally yoked with unbelievers do not make mismated alliances with them or come under a different yoke with them, inconsistent with your faith. For what partnership have right living and right standing with God with iniquity and lawlessness? Or how can light have fellowship with darkness?</a:t>
            </a:r>
            <a:br>
              <a:rPr lang="en-GB" sz="2800" b="1" dirty="0">
                <a:effectLst>
                  <a:outerShdw blurRad="38100" dist="38100" dir="2700000" algn="tl">
                    <a:srgbClr val="000000">
                      <a:alpha val="43137"/>
                    </a:srgbClr>
                  </a:outerShdw>
                </a:effectLst>
              </a:rPr>
            </a:br>
            <a:endParaRPr lang="en-GB"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51454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4169" y="3751862"/>
            <a:ext cx="10571998" cy="970450"/>
          </a:xfrm>
        </p:spPr>
        <p:txBody>
          <a:bodyPr/>
          <a:lstStyle/>
          <a:p>
            <a:r>
              <a:rPr lang="en-GB" sz="4400" dirty="0"/>
              <a:t>2. Do not be in a rush to get married, but let it happen in God's timing.</a:t>
            </a:r>
            <a:br>
              <a:rPr lang="en-GB" sz="4400" dirty="0"/>
            </a:br>
            <a:endParaRPr lang="en-GB" sz="4400" dirty="0"/>
          </a:p>
        </p:txBody>
      </p:sp>
    </p:spTree>
    <p:extLst>
      <p:ext uri="{BB962C8B-B14F-4D97-AF65-F5344CB8AC3E}">
        <p14:creationId xmlns:p14="http://schemas.microsoft.com/office/powerpoint/2010/main" val="43895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4169" y="3751862"/>
            <a:ext cx="10571998" cy="970450"/>
          </a:xfrm>
        </p:spPr>
        <p:txBody>
          <a:bodyPr/>
          <a:lstStyle/>
          <a:p>
            <a:r>
              <a:rPr lang="en-GB" sz="4800" dirty="0"/>
              <a:t>3. Do not marry in a wave of sexual passion.</a:t>
            </a:r>
            <a:br>
              <a:rPr lang="en-GB" sz="4800" dirty="0"/>
            </a:br>
            <a:endParaRPr lang="en-GB" sz="4800" dirty="0"/>
          </a:p>
        </p:txBody>
      </p:sp>
    </p:spTree>
    <p:extLst>
      <p:ext uri="{BB962C8B-B14F-4D97-AF65-F5344CB8AC3E}">
        <p14:creationId xmlns:p14="http://schemas.microsoft.com/office/powerpoint/2010/main" val="228820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2295" y="3382893"/>
            <a:ext cx="10571998" cy="970450"/>
          </a:xfrm>
        </p:spPr>
        <p:txBody>
          <a:bodyPr/>
          <a:lstStyle/>
          <a:p>
            <a:r>
              <a:rPr lang="en-GB" sz="4800" dirty="0"/>
              <a:t>4. Never confuse love with sex - they are not the same.</a:t>
            </a:r>
          </a:p>
        </p:txBody>
      </p:sp>
    </p:spTree>
    <p:extLst>
      <p:ext uri="{BB962C8B-B14F-4D97-AF65-F5344CB8AC3E}">
        <p14:creationId xmlns:p14="http://schemas.microsoft.com/office/powerpoint/2010/main" val="4209259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1149" y="4017206"/>
            <a:ext cx="10571998" cy="970450"/>
          </a:xfrm>
        </p:spPr>
        <p:txBody>
          <a:bodyPr/>
          <a:lstStyle/>
          <a:p>
            <a:r>
              <a:rPr lang="en-GB" sz="4800" dirty="0"/>
              <a:t>5. Do not marry to solve problems, or you will exchange one set of problems for another.</a:t>
            </a:r>
          </a:p>
        </p:txBody>
      </p:sp>
    </p:spTree>
    <p:extLst>
      <p:ext uri="{BB962C8B-B14F-4D97-AF65-F5344CB8AC3E}">
        <p14:creationId xmlns:p14="http://schemas.microsoft.com/office/powerpoint/2010/main" val="3458047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1288" y="387555"/>
            <a:ext cx="10571998" cy="1834732"/>
          </a:xfrm>
        </p:spPr>
        <p:txBody>
          <a:bodyPr/>
          <a:lstStyle/>
          <a:p>
            <a:r>
              <a:rPr lang="en-GB" dirty="0"/>
              <a:t>6. Do not expect marriage to make you happy.</a:t>
            </a:r>
            <a:br>
              <a:rPr lang="en-GB" dirty="0"/>
            </a:br>
            <a:endParaRPr lang="en-GB" dirty="0"/>
          </a:p>
        </p:txBody>
      </p:sp>
      <p:sp>
        <p:nvSpPr>
          <p:cNvPr id="4" name="Title 1"/>
          <p:cNvSpPr>
            <a:spLocks noGrp="1"/>
          </p:cNvSpPr>
          <p:nvPr>
            <p:ph idx="1"/>
          </p:nvPr>
        </p:nvSpPr>
        <p:spPr/>
        <p:txBody>
          <a:bodyPr>
            <a:normAutofit lnSpcReduction="10000"/>
          </a:bodyPr>
          <a:lstStyle/>
          <a:p>
            <a:br>
              <a:rPr lang="en-GB" sz="2800" dirty="0"/>
            </a:br>
            <a:r>
              <a:rPr lang="en-GB" sz="3600" b="1" dirty="0"/>
              <a:t>Philippians 4:11 AMP</a:t>
            </a:r>
            <a:br>
              <a:rPr lang="en-GB" sz="3600" b="1" dirty="0"/>
            </a:br>
            <a:r>
              <a:rPr lang="en-GB" sz="3600" b="1" dirty="0"/>
              <a:t>[11] Not that I am implying that I was in any personal want, for I have learned how to be content (satisfied to the point where I am not disturbed or disquieted) in whatever state I am.</a:t>
            </a:r>
            <a:endParaRPr lang="en-GB" sz="2000" dirty="0"/>
          </a:p>
        </p:txBody>
      </p:sp>
    </p:spTree>
    <p:extLst>
      <p:ext uri="{BB962C8B-B14F-4D97-AF65-F5344CB8AC3E}">
        <p14:creationId xmlns:p14="http://schemas.microsoft.com/office/powerpoint/2010/main" val="2366986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8197" y="4672332"/>
            <a:ext cx="10571998" cy="970450"/>
          </a:xfrm>
        </p:spPr>
        <p:txBody>
          <a:bodyPr/>
          <a:lstStyle/>
          <a:p>
            <a:r>
              <a:rPr lang="en-GB" sz="4800" dirty="0"/>
              <a:t>7. Do not marry a symbol or an image.</a:t>
            </a:r>
            <a:br>
              <a:rPr lang="en-GB" sz="4800" dirty="0"/>
            </a:br>
            <a:br>
              <a:rPr lang="en-GB" sz="4800" dirty="0"/>
            </a:br>
            <a:endParaRPr lang="en-GB" sz="4800" dirty="0"/>
          </a:p>
        </p:txBody>
      </p:sp>
    </p:spTree>
    <p:extLst>
      <p:ext uri="{BB962C8B-B14F-4D97-AF65-F5344CB8AC3E}">
        <p14:creationId xmlns:p14="http://schemas.microsoft.com/office/powerpoint/2010/main" val="1148318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9204" y="4718724"/>
            <a:ext cx="10571998" cy="970450"/>
          </a:xfrm>
        </p:spPr>
        <p:txBody>
          <a:bodyPr/>
          <a:lstStyle/>
          <a:p>
            <a:r>
              <a:rPr lang="en-GB" sz="4800" dirty="0"/>
              <a:t>8. Do not marry someone who promises to change after you are married.</a:t>
            </a:r>
            <a:br>
              <a:rPr lang="en-GB" sz="4800" dirty="0"/>
            </a:br>
            <a:endParaRPr lang="en-GB" sz="4800" dirty="0"/>
          </a:p>
        </p:txBody>
      </p:sp>
    </p:spTree>
    <p:extLst>
      <p:ext uri="{BB962C8B-B14F-4D97-AF65-F5344CB8AC3E}">
        <p14:creationId xmlns:p14="http://schemas.microsoft.com/office/powerpoint/2010/main" val="24904471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7AF46513-5B0D-4B03-9323-32F3F0BFC9D6}"/>
    </a:ext>
  </a:extLst>
</a:theme>
</file>

<file path=docProps/app.xml><?xml version="1.0" encoding="utf-8"?>
<Properties xmlns="http://schemas.openxmlformats.org/officeDocument/2006/extended-properties" xmlns:vt="http://schemas.openxmlformats.org/officeDocument/2006/docPropsVTypes">
  <Template>TM03457503[[fn=Quotable]]</Template>
  <TotalTime>300</TotalTime>
  <Words>135</Words>
  <Application>Microsoft Office PowerPoint</Application>
  <PresentationFormat>Widescreen</PresentationFormat>
  <Paragraphs>14</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Century Gothic</vt:lpstr>
      <vt:lpstr>Wingdings 2</vt:lpstr>
      <vt:lpstr>Quotable</vt:lpstr>
      <vt:lpstr>Dating</vt:lpstr>
      <vt:lpstr>1. Do not marry an unbeliever.</vt:lpstr>
      <vt:lpstr>2. Do not be in a rush to get married, but let it happen in God's timing. </vt:lpstr>
      <vt:lpstr>3. Do not marry in a wave of sexual passion. </vt:lpstr>
      <vt:lpstr>4. Never confuse love with sex - they are not the same.</vt:lpstr>
      <vt:lpstr>5. Do not marry to solve problems, or you will exchange one set of problems for another.</vt:lpstr>
      <vt:lpstr>6. Do not expect marriage to make you happy. </vt:lpstr>
      <vt:lpstr>7. Do not marry a symbol or an image.  </vt:lpstr>
      <vt:lpstr>8. Do not marry someone who promises to change after you are married. </vt:lpstr>
      <vt:lpstr>9. Do not marry someone who is extremely jealous.</vt:lpstr>
      <vt:lpstr>10. Do not marry someone who puts you on a pedestal or associates you with impossible standards. </vt:lpstr>
    </vt:vector>
  </TitlesOfParts>
  <Company>Praise Chrisitan Centre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Finding Love 1</dc:title>
  <dc:creator>Siobhan Banful</dc:creator>
  <cp:lastModifiedBy>ssbc</cp:lastModifiedBy>
  <cp:revision>7</cp:revision>
  <dcterms:created xsi:type="dcterms:W3CDTF">2016-04-28T15:05:40Z</dcterms:created>
  <dcterms:modified xsi:type="dcterms:W3CDTF">2017-04-09T10:29:35Z</dcterms:modified>
</cp:coreProperties>
</file>